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9F2E92-B546-4FDA-8D98-2CDED1535180}" type="datetimeFigureOut">
              <a:rPr lang="es-PE" smtClean="0"/>
              <a:pPr/>
              <a:t>16/11/2009</a:t>
            </a:fld>
            <a:endParaRPr lang="es-P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692695-1D57-4005-97F9-3482A57BC346}" type="slidenum">
              <a:rPr lang="es-PE" smtClean="0"/>
              <a:pPr/>
              <a:t>‹#›</a:t>
            </a:fld>
            <a:endParaRPr lang="es-P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/>
          <a:lstStyle/>
          <a:p>
            <a:r>
              <a:rPr lang="es-PE" dirty="0" smtClean="0"/>
              <a:t>Jane </a:t>
            </a:r>
            <a:r>
              <a:rPr lang="es-PE" dirty="0" err="1" smtClean="0"/>
              <a:t>Austen</a:t>
            </a:r>
            <a:r>
              <a:rPr lang="es-PE" dirty="0" smtClean="0"/>
              <a:t> </a:t>
            </a:r>
            <a:endParaRPr lang="es-P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1928802"/>
            <a:ext cx="6400800" cy="1752600"/>
          </a:xfrm>
        </p:spPr>
        <p:txBody>
          <a:bodyPr/>
          <a:lstStyle/>
          <a:p>
            <a:r>
              <a:rPr lang="es-PE" dirty="0" err="1" smtClean="0"/>
              <a:t>Biography</a:t>
            </a:r>
            <a:r>
              <a:rPr lang="es-PE" dirty="0" smtClean="0"/>
              <a:t> and </a:t>
            </a:r>
            <a:r>
              <a:rPr lang="es-PE" dirty="0" err="1" smtClean="0"/>
              <a:t>Main</a:t>
            </a:r>
            <a:r>
              <a:rPr lang="es-PE" dirty="0" smtClean="0"/>
              <a:t> Works</a:t>
            </a:r>
            <a:endParaRPr lang="es-PE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3571876"/>
            <a:ext cx="6858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Daniela Macedo</a:t>
            </a:r>
          </a:p>
          <a:p>
            <a:pPr algn="r"/>
            <a:r>
              <a:rPr lang="en-US" sz="2000" dirty="0" err="1" smtClean="0"/>
              <a:t>Desirée</a:t>
            </a:r>
            <a:r>
              <a:rPr lang="en-US" sz="2000" dirty="0" smtClean="0"/>
              <a:t> Castro </a:t>
            </a:r>
          </a:p>
          <a:p>
            <a:pPr algn="r"/>
            <a:r>
              <a:rPr lang="en-US" sz="2000" dirty="0" smtClean="0"/>
              <a:t>Tomas </a:t>
            </a:r>
            <a:r>
              <a:rPr lang="en-US" sz="2000" dirty="0" err="1" smtClean="0"/>
              <a:t>Aznara</a:t>
            </a:r>
            <a:r>
              <a:rPr lang="en-US" sz="2000" dirty="0" smtClean="0"/>
              <a:t> </a:t>
            </a:r>
          </a:p>
          <a:p>
            <a:pPr algn="r"/>
            <a:r>
              <a:rPr lang="en-US" sz="2000" dirty="0" smtClean="0"/>
              <a:t>Rodrigo </a:t>
            </a:r>
            <a:r>
              <a:rPr lang="en-US" sz="2000" dirty="0" err="1" smtClean="0"/>
              <a:t>Velarde</a:t>
            </a:r>
            <a:endParaRPr lang="en-US" sz="2000" dirty="0"/>
          </a:p>
        </p:txBody>
      </p:sp>
      <p:pic>
        <p:nvPicPr>
          <p:cNvPr id="6" name="Picture 5" descr="youngja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500306"/>
            <a:ext cx="3146996" cy="41433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err="1" smtClean="0"/>
              <a:t>Trailer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http</a:t>
            </a:r>
            <a:r>
              <a:rPr lang="es-PE" dirty="0" smtClean="0"/>
              <a:t>://www.youtube.com/watch?v=ARWfCBr0ZDM</a:t>
            </a:r>
            <a:endParaRPr lang="es-P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err="1" smtClean="0"/>
              <a:t>Movie</a:t>
            </a:r>
            <a:endParaRPr lang="es-P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their </a:t>
            </a:r>
            <a:r>
              <a:rPr lang="en-US" dirty="0" err="1" smtClean="0"/>
              <a:t>diferent</a:t>
            </a:r>
            <a:r>
              <a:rPr lang="en-US" dirty="0" smtClean="0"/>
              <a:t> temperaments, Marianne and Eleanor. The first one is impulsive and emotional, the second is reflexive and willing to maintain the rules of the civility in every </a:t>
            </a:r>
            <a:r>
              <a:rPr lang="en-US" dirty="0" err="1" smtClean="0"/>
              <a:t>ocasion</a:t>
            </a:r>
            <a:r>
              <a:rPr lang="en-US" dirty="0" smtClean="0"/>
              <a:t>. </a:t>
            </a:r>
            <a:r>
              <a:rPr lang="en-US" dirty="0" err="1" smtClean="0"/>
              <a:t>Elianor</a:t>
            </a:r>
            <a:r>
              <a:rPr lang="en-US" dirty="0" smtClean="0"/>
              <a:t> is the linking character when it comes to the search of  wealthy husband, a idle life fill with parties. All o this clash with the honesty of their hearts that chose </a:t>
            </a:r>
            <a:r>
              <a:rPr lang="en-US" dirty="0" err="1" smtClean="0"/>
              <a:t>thw</a:t>
            </a:r>
            <a:r>
              <a:rPr lang="en-US" dirty="0" smtClean="0"/>
              <a:t> worse matches following their feelings. </a:t>
            </a:r>
            <a:endParaRPr lang="es-P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Sense and </a:t>
            </a:r>
            <a:r>
              <a:rPr lang="en-US" dirty="0" err="1" smtClean="0"/>
              <a:t>Sesibility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PE" dirty="0" err="1" smtClean="0"/>
              <a:t>Is</a:t>
            </a:r>
            <a:r>
              <a:rPr lang="es-PE" dirty="0" smtClean="0"/>
              <a:t> a comic novel </a:t>
            </a:r>
            <a:r>
              <a:rPr lang="es-PE" dirty="0" err="1" smtClean="0"/>
              <a:t>about</a:t>
            </a:r>
            <a:r>
              <a:rPr lang="es-PE" dirty="0" smtClean="0"/>
              <a:t> </a:t>
            </a:r>
            <a:r>
              <a:rPr lang="es-PE" dirty="0" err="1" smtClean="0"/>
              <a:t>the</a:t>
            </a:r>
            <a:r>
              <a:rPr lang="es-PE" dirty="0" smtClean="0"/>
              <a:t> </a:t>
            </a:r>
            <a:r>
              <a:rPr lang="es-PE" dirty="0" err="1" smtClean="0"/>
              <a:t>perils</a:t>
            </a:r>
            <a:r>
              <a:rPr lang="es-PE" dirty="0" smtClean="0"/>
              <a:t> of </a:t>
            </a:r>
            <a:r>
              <a:rPr lang="es-PE" dirty="0" err="1" smtClean="0"/>
              <a:t>misconstrued</a:t>
            </a:r>
            <a:r>
              <a:rPr lang="es-PE" dirty="0" smtClean="0"/>
              <a:t> romance. </a:t>
            </a:r>
            <a:r>
              <a:rPr lang="es-PE" dirty="0" err="1" smtClean="0"/>
              <a:t>The</a:t>
            </a:r>
            <a:r>
              <a:rPr lang="es-PE" dirty="0" smtClean="0"/>
              <a:t> novel </a:t>
            </a:r>
            <a:r>
              <a:rPr lang="es-PE" dirty="0" err="1" smtClean="0"/>
              <a:t>was</a:t>
            </a:r>
            <a:r>
              <a:rPr lang="es-PE" dirty="0" smtClean="0"/>
              <a:t> </a:t>
            </a:r>
            <a:r>
              <a:rPr lang="es-PE" dirty="0" err="1" smtClean="0"/>
              <a:t>first</a:t>
            </a:r>
            <a:r>
              <a:rPr lang="es-PE" dirty="0" smtClean="0"/>
              <a:t> </a:t>
            </a:r>
            <a:r>
              <a:rPr lang="es-PE" dirty="0" err="1" smtClean="0"/>
              <a:t>published</a:t>
            </a:r>
            <a:r>
              <a:rPr lang="es-PE" dirty="0" smtClean="0"/>
              <a:t> in </a:t>
            </a:r>
            <a:r>
              <a:rPr lang="es-PE" dirty="0" err="1" smtClean="0"/>
              <a:t>December</a:t>
            </a:r>
            <a:r>
              <a:rPr lang="es-PE" dirty="0" smtClean="0"/>
              <a:t> 1815. As in </a:t>
            </a:r>
            <a:r>
              <a:rPr lang="es-PE" dirty="0" err="1" smtClean="0"/>
              <a:t>her</a:t>
            </a:r>
            <a:r>
              <a:rPr lang="es-PE" dirty="0" smtClean="0"/>
              <a:t> </a:t>
            </a:r>
            <a:r>
              <a:rPr lang="es-PE" dirty="0" err="1" smtClean="0"/>
              <a:t>other</a:t>
            </a:r>
            <a:r>
              <a:rPr lang="es-PE" dirty="0" smtClean="0"/>
              <a:t> </a:t>
            </a:r>
            <a:r>
              <a:rPr lang="es-PE" dirty="0" err="1" smtClean="0"/>
              <a:t>novels</a:t>
            </a:r>
            <a:r>
              <a:rPr lang="es-PE" dirty="0" smtClean="0"/>
              <a:t>, </a:t>
            </a:r>
            <a:r>
              <a:rPr lang="es-PE" dirty="0" err="1" smtClean="0"/>
              <a:t>Austen</a:t>
            </a:r>
            <a:r>
              <a:rPr lang="es-PE" dirty="0" smtClean="0"/>
              <a:t> explores </a:t>
            </a:r>
            <a:r>
              <a:rPr lang="es-PE" dirty="0" err="1" smtClean="0"/>
              <a:t>the</a:t>
            </a:r>
            <a:r>
              <a:rPr lang="es-PE" dirty="0" smtClean="0"/>
              <a:t> </a:t>
            </a:r>
            <a:r>
              <a:rPr lang="es-PE" dirty="0" err="1" smtClean="0"/>
              <a:t>concerns</a:t>
            </a:r>
            <a:r>
              <a:rPr lang="es-PE" dirty="0" smtClean="0"/>
              <a:t> and </a:t>
            </a:r>
            <a:r>
              <a:rPr lang="es-PE" dirty="0" err="1" smtClean="0"/>
              <a:t>difficulties</a:t>
            </a:r>
            <a:r>
              <a:rPr lang="es-PE" dirty="0" smtClean="0"/>
              <a:t> of </a:t>
            </a:r>
            <a:r>
              <a:rPr lang="es-PE" dirty="0" err="1" smtClean="0"/>
              <a:t>genteel</a:t>
            </a:r>
            <a:r>
              <a:rPr lang="es-PE" dirty="0" smtClean="0"/>
              <a:t> </a:t>
            </a:r>
            <a:r>
              <a:rPr lang="es-PE" dirty="0" err="1" smtClean="0"/>
              <a:t>women</a:t>
            </a:r>
            <a:r>
              <a:rPr lang="es-PE" dirty="0" smtClean="0"/>
              <a:t> living in </a:t>
            </a:r>
            <a:r>
              <a:rPr lang="es-PE" dirty="0" err="1" smtClean="0"/>
              <a:t>Georgian-Regency</a:t>
            </a:r>
            <a:r>
              <a:rPr lang="es-PE" dirty="0" smtClean="0"/>
              <a:t> </a:t>
            </a:r>
            <a:r>
              <a:rPr lang="es-PE" dirty="0" err="1" smtClean="0"/>
              <a:t>England</a:t>
            </a:r>
            <a:r>
              <a:rPr lang="es-PE" dirty="0" smtClean="0"/>
              <a:t>; </a:t>
            </a:r>
            <a:r>
              <a:rPr lang="es-PE" dirty="0" err="1" smtClean="0"/>
              <a:t>she</a:t>
            </a:r>
            <a:r>
              <a:rPr lang="es-PE" dirty="0" smtClean="0"/>
              <a:t> </a:t>
            </a:r>
            <a:r>
              <a:rPr lang="es-PE" dirty="0" err="1" smtClean="0"/>
              <a:t>also</a:t>
            </a:r>
            <a:r>
              <a:rPr lang="es-PE" dirty="0" smtClean="0"/>
              <a:t> </a:t>
            </a:r>
            <a:r>
              <a:rPr lang="es-PE" dirty="0" err="1" smtClean="0"/>
              <a:t>creates</a:t>
            </a:r>
            <a:r>
              <a:rPr lang="es-PE" dirty="0" smtClean="0"/>
              <a:t> a </a:t>
            </a:r>
            <a:r>
              <a:rPr lang="es-PE" dirty="0" err="1" smtClean="0"/>
              <a:t>lively</a:t>
            </a:r>
            <a:r>
              <a:rPr lang="es-PE" dirty="0" smtClean="0"/>
              <a:t> '</a:t>
            </a:r>
            <a:r>
              <a:rPr lang="es-PE" dirty="0" err="1" smtClean="0"/>
              <a:t>comedy</a:t>
            </a:r>
            <a:r>
              <a:rPr lang="es-PE" dirty="0" smtClean="0"/>
              <a:t> of </a:t>
            </a:r>
            <a:r>
              <a:rPr lang="es-PE" dirty="0" err="1" smtClean="0"/>
              <a:t>manners</a:t>
            </a:r>
            <a:r>
              <a:rPr lang="es-PE" dirty="0" smtClean="0"/>
              <a:t>' </a:t>
            </a:r>
            <a:r>
              <a:rPr lang="es-PE" dirty="0" err="1" smtClean="0"/>
              <a:t>among</a:t>
            </a:r>
            <a:r>
              <a:rPr lang="es-PE" dirty="0" smtClean="0"/>
              <a:t> </a:t>
            </a:r>
            <a:r>
              <a:rPr lang="es-PE" dirty="0" err="1" smtClean="0"/>
              <a:t>her</a:t>
            </a:r>
            <a:r>
              <a:rPr lang="es-PE" dirty="0" smtClean="0"/>
              <a:t> </a:t>
            </a:r>
            <a:r>
              <a:rPr lang="es-PE" dirty="0" err="1" smtClean="0"/>
              <a:t>characters</a:t>
            </a:r>
            <a:r>
              <a:rPr lang="es-PE" dirty="0" smtClean="0"/>
              <a:t>.</a:t>
            </a:r>
          </a:p>
          <a:p>
            <a:r>
              <a:rPr lang="es-PE" dirty="0" err="1" smtClean="0"/>
              <a:t>Before</a:t>
            </a:r>
            <a:r>
              <a:rPr lang="es-PE" dirty="0" smtClean="0"/>
              <a:t> </a:t>
            </a:r>
            <a:r>
              <a:rPr lang="es-PE" dirty="0" err="1" smtClean="0"/>
              <a:t>she</a:t>
            </a:r>
            <a:r>
              <a:rPr lang="es-PE" dirty="0" smtClean="0"/>
              <a:t> </a:t>
            </a:r>
            <a:r>
              <a:rPr lang="es-PE" dirty="0" err="1" smtClean="0"/>
              <a:t>began</a:t>
            </a:r>
            <a:r>
              <a:rPr lang="es-PE" dirty="0" smtClean="0"/>
              <a:t> </a:t>
            </a:r>
            <a:r>
              <a:rPr lang="es-PE" dirty="0" err="1" smtClean="0"/>
              <a:t>the</a:t>
            </a:r>
            <a:r>
              <a:rPr lang="es-PE" dirty="0" smtClean="0"/>
              <a:t> novel, </a:t>
            </a:r>
            <a:r>
              <a:rPr lang="es-PE" dirty="0" err="1" smtClean="0"/>
              <a:t>Austen</a:t>
            </a:r>
            <a:r>
              <a:rPr lang="es-PE" dirty="0" smtClean="0"/>
              <a:t> </a:t>
            </a:r>
            <a:r>
              <a:rPr lang="es-PE" dirty="0" err="1" smtClean="0"/>
              <a:t>wrote</a:t>
            </a:r>
            <a:r>
              <a:rPr lang="es-PE" dirty="0" smtClean="0"/>
              <a:t>, "I am </a:t>
            </a:r>
            <a:r>
              <a:rPr lang="es-PE" dirty="0" err="1" smtClean="0"/>
              <a:t>going</a:t>
            </a:r>
            <a:r>
              <a:rPr lang="es-PE" dirty="0" smtClean="0"/>
              <a:t> </a:t>
            </a:r>
            <a:r>
              <a:rPr lang="es-PE" dirty="0" err="1" smtClean="0"/>
              <a:t>to</a:t>
            </a:r>
            <a:r>
              <a:rPr lang="es-PE" dirty="0" smtClean="0"/>
              <a:t> </a:t>
            </a:r>
            <a:r>
              <a:rPr lang="es-PE" dirty="0" err="1" smtClean="0"/>
              <a:t>take</a:t>
            </a:r>
            <a:r>
              <a:rPr lang="es-PE" dirty="0" smtClean="0"/>
              <a:t> a </a:t>
            </a:r>
            <a:r>
              <a:rPr lang="es-PE" dirty="0" err="1" smtClean="0"/>
              <a:t>heroine</a:t>
            </a:r>
            <a:r>
              <a:rPr lang="es-PE" dirty="0" smtClean="0"/>
              <a:t> </a:t>
            </a:r>
            <a:r>
              <a:rPr lang="es-PE" dirty="0" err="1" smtClean="0"/>
              <a:t>whom</a:t>
            </a:r>
            <a:r>
              <a:rPr lang="es-PE" dirty="0" smtClean="0"/>
              <a:t> no-</a:t>
            </a:r>
            <a:r>
              <a:rPr lang="es-PE" dirty="0" err="1" smtClean="0"/>
              <a:t>one</a:t>
            </a:r>
            <a:r>
              <a:rPr lang="es-PE" dirty="0" smtClean="0"/>
              <a:t> </a:t>
            </a:r>
            <a:r>
              <a:rPr lang="es-PE" dirty="0" err="1" smtClean="0"/>
              <a:t>but</a:t>
            </a:r>
            <a:r>
              <a:rPr lang="es-PE" dirty="0" smtClean="0"/>
              <a:t> </a:t>
            </a:r>
            <a:r>
              <a:rPr lang="es-PE" dirty="0" err="1" smtClean="0"/>
              <a:t>myself</a:t>
            </a:r>
            <a:r>
              <a:rPr lang="es-PE" dirty="0" smtClean="0"/>
              <a:t> </a:t>
            </a:r>
            <a:r>
              <a:rPr lang="es-PE" dirty="0" err="1" smtClean="0"/>
              <a:t>will</a:t>
            </a:r>
            <a:r>
              <a:rPr lang="es-PE" dirty="0" smtClean="0"/>
              <a:t> </a:t>
            </a:r>
            <a:r>
              <a:rPr lang="es-PE" dirty="0" err="1" smtClean="0"/>
              <a:t>much</a:t>
            </a:r>
            <a:r>
              <a:rPr lang="es-PE" dirty="0" smtClean="0"/>
              <a:t> </a:t>
            </a:r>
            <a:r>
              <a:rPr lang="es-PE" dirty="0" err="1" smtClean="0"/>
              <a:t>like</a:t>
            </a:r>
            <a:r>
              <a:rPr lang="es-PE" dirty="0" smtClean="0"/>
              <a:t>”. In </a:t>
            </a:r>
            <a:r>
              <a:rPr lang="es-PE" dirty="0" err="1" smtClean="0"/>
              <a:t>the</a:t>
            </a:r>
            <a:r>
              <a:rPr lang="es-PE" dirty="0" smtClean="0"/>
              <a:t> </a:t>
            </a:r>
            <a:r>
              <a:rPr lang="es-PE" dirty="0" err="1" smtClean="0"/>
              <a:t>very</a:t>
            </a:r>
            <a:r>
              <a:rPr lang="es-PE" dirty="0" smtClean="0"/>
              <a:t> </a:t>
            </a:r>
            <a:r>
              <a:rPr lang="es-PE" dirty="0" err="1" smtClean="0"/>
              <a:t>first</a:t>
            </a:r>
            <a:r>
              <a:rPr lang="es-PE" dirty="0" smtClean="0"/>
              <a:t> </a:t>
            </a:r>
            <a:r>
              <a:rPr lang="es-PE" dirty="0" err="1" smtClean="0"/>
              <a:t>sentence</a:t>
            </a:r>
            <a:r>
              <a:rPr lang="es-PE" dirty="0" smtClean="0"/>
              <a:t> </a:t>
            </a:r>
            <a:r>
              <a:rPr lang="es-PE" dirty="0" err="1" smtClean="0"/>
              <a:t>she</a:t>
            </a:r>
            <a:r>
              <a:rPr lang="es-PE" dirty="0" smtClean="0"/>
              <a:t> introduces </a:t>
            </a:r>
            <a:r>
              <a:rPr lang="es-PE" dirty="0" err="1" smtClean="0"/>
              <a:t>the</a:t>
            </a:r>
            <a:r>
              <a:rPr lang="es-PE" dirty="0" smtClean="0"/>
              <a:t> </a:t>
            </a:r>
            <a:r>
              <a:rPr lang="es-PE" dirty="0" err="1" smtClean="0"/>
              <a:t>title</a:t>
            </a:r>
            <a:r>
              <a:rPr lang="es-PE" dirty="0" smtClean="0"/>
              <a:t> </a:t>
            </a:r>
            <a:r>
              <a:rPr lang="es-PE" dirty="0" err="1" smtClean="0"/>
              <a:t>character</a:t>
            </a:r>
            <a:r>
              <a:rPr lang="es-PE" dirty="0" smtClean="0"/>
              <a:t> as "Emma </a:t>
            </a:r>
            <a:r>
              <a:rPr lang="es-PE" dirty="0" err="1" smtClean="0"/>
              <a:t>Woodhouse</a:t>
            </a:r>
            <a:r>
              <a:rPr lang="es-PE" dirty="0" smtClean="0"/>
              <a:t>, </a:t>
            </a:r>
            <a:r>
              <a:rPr lang="es-PE" dirty="0" err="1" smtClean="0"/>
              <a:t>handsome</a:t>
            </a:r>
            <a:r>
              <a:rPr lang="es-PE" dirty="0" smtClean="0"/>
              <a:t>, </a:t>
            </a:r>
            <a:r>
              <a:rPr lang="es-PE" dirty="0" err="1" smtClean="0"/>
              <a:t>clever</a:t>
            </a:r>
            <a:r>
              <a:rPr lang="es-PE" dirty="0" smtClean="0"/>
              <a:t>, and </a:t>
            </a:r>
            <a:r>
              <a:rPr lang="es-PE" dirty="0" err="1" smtClean="0"/>
              <a:t>rich</a:t>
            </a:r>
            <a:r>
              <a:rPr lang="es-PE" dirty="0" smtClean="0"/>
              <a:t>." Emma, </a:t>
            </a:r>
            <a:r>
              <a:rPr lang="es-PE" dirty="0" err="1" smtClean="0"/>
              <a:t>however</a:t>
            </a:r>
            <a:r>
              <a:rPr lang="es-PE" dirty="0" smtClean="0"/>
              <a:t>, </a:t>
            </a:r>
            <a:r>
              <a:rPr lang="es-PE" dirty="0" err="1" smtClean="0"/>
              <a:t>is</a:t>
            </a:r>
            <a:r>
              <a:rPr lang="es-PE" dirty="0" smtClean="0"/>
              <a:t> </a:t>
            </a:r>
            <a:r>
              <a:rPr lang="es-PE" dirty="0" err="1" smtClean="0"/>
              <a:t>also</a:t>
            </a:r>
            <a:r>
              <a:rPr lang="es-PE" dirty="0" smtClean="0"/>
              <a:t> </a:t>
            </a:r>
            <a:r>
              <a:rPr lang="es-PE" dirty="0" err="1" smtClean="0"/>
              <a:t>rather</a:t>
            </a:r>
            <a:r>
              <a:rPr lang="es-PE" dirty="0" smtClean="0"/>
              <a:t> </a:t>
            </a:r>
            <a:r>
              <a:rPr lang="es-PE" dirty="0" err="1" smtClean="0"/>
              <a:t>spoiled</a:t>
            </a:r>
            <a:r>
              <a:rPr lang="es-PE" dirty="0" smtClean="0"/>
              <a:t>; </a:t>
            </a:r>
            <a:r>
              <a:rPr lang="es-PE" dirty="0" err="1" smtClean="0"/>
              <a:t>she</a:t>
            </a:r>
            <a:r>
              <a:rPr lang="es-PE" dirty="0" smtClean="0"/>
              <a:t> </a:t>
            </a:r>
            <a:r>
              <a:rPr lang="es-PE" dirty="0" err="1" smtClean="0"/>
              <a:t>greatly</a:t>
            </a:r>
            <a:r>
              <a:rPr lang="es-PE" dirty="0" smtClean="0"/>
              <a:t> </a:t>
            </a:r>
            <a:r>
              <a:rPr lang="es-PE" dirty="0" err="1" smtClean="0"/>
              <a:t>overestimates</a:t>
            </a:r>
            <a:r>
              <a:rPr lang="es-PE" dirty="0" smtClean="0"/>
              <a:t> </a:t>
            </a:r>
            <a:r>
              <a:rPr lang="es-PE" dirty="0" err="1" smtClean="0"/>
              <a:t>her</a:t>
            </a:r>
            <a:r>
              <a:rPr lang="es-PE" dirty="0" smtClean="0"/>
              <a:t> </a:t>
            </a:r>
            <a:r>
              <a:rPr lang="es-PE" dirty="0" err="1" smtClean="0"/>
              <a:t>own</a:t>
            </a:r>
            <a:r>
              <a:rPr lang="es-PE" dirty="0" smtClean="0"/>
              <a:t> </a:t>
            </a:r>
            <a:r>
              <a:rPr lang="es-PE" dirty="0" err="1" smtClean="0"/>
              <a:t>matchmaking</a:t>
            </a:r>
            <a:r>
              <a:rPr lang="es-PE" dirty="0" smtClean="0"/>
              <a:t> </a:t>
            </a:r>
            <a:r>
              <a:rPr lang="es-PE" dirty="0" err="1" smtClean="0"/>
              <a:t>abilities</a:t>
            </a:r>
            <a:r>
              <a:rPr lang="es-PE" dirty="0" smtClean="0"/>
              <a:t>; and </a:t>
            </a:r>
            <a:r>
              <a:rPr lang="es-PE" dirty="0" err="1" smtClean="0"/>
              <a:t>she</a:t>
            </a:r>
            <a:r>
              <a:rPr lang="es-PE" dirty="0" smtClean="0"/>
              <a:t> </a:t>
            </a:r>
            <a:r>
              <a:rPr lang="es-PE" dirty="0" err="1" smtClean="0"/>
              <a:t>is</a:t>
            </a:r>
            <a:r>
              <a:rPr lang="es-PE" dirty="0" smtClean="0"/>
              <a:t> </a:t>
            </a:r>
            <a:r>
              <a:rPr lang="es-PE" dirty="0" err="1" smtClean="0"/>
              <a:t>blind</a:t>
            </a:r>
            <a:r>
              <a:rPr lang="es-PE" dirty="0" smtClean="0"/>
              <a:t> </a:t>
            </a:r>
            <a:r>
              <a:rPr lang="es-PE" dirty="0" err="1" smtClean="0"/>
              <a:t>to</a:t>
            </a:r>
            <a:r>
              <a:rPr lang="es-PE" dirty="0" smtClean="0"/>
              <a:t> </a:t>
            </a:r>
            <a:r>
              <a:rPr lang="es-PE" dirty="0" err="1" smtClean="0"/>
              <a:t>the</a:t>
            </a:r>
            <a:r>
              <a:rPr lang="es-PE" dirty="0" smtClean="0"/>
              <a:t> </a:t>
            </a:r>
            <a:r>
              <a:rPr lang="es-PE" dirty="0" err="1" smtClean="0"/>
              <a:t>dangers</a:t>
            </a:r>
            <a:r>
              <a:rPr lang="es-PE" dirty="0" smtClean="0"/>
              <a:t> of </a:t>
            </a:r>
            <a:r>
              <a:rPr lang="es-PE" dirty="0" err="1" smtClean="0"/>
              <a:t>meddling</a:t>
            </a:r>
            <a:r>
              <a:rPr lang="es-PE" dirty="0" smtClean="0"/>
              <a:t> in </a:t>
            </a:r>
            <a:r>
              <a:rPr lang="es-PE" dirty="0" err="1" smtClean="0"/>
              <a:t>other</a:t>
            </a:r>
            <a:r>
              <a:rPr lang="es-PE" dirty="0" smtClean="0"/>
              <a:t> </a:t>
            </a:r>
            <a:r>
              <a:rPr lang="es-PE" dirty="0" err="1" smtClean="0"/>
              <a:t>people's</a:t>
            </a:r>
            <a:r>
              <a:rPr lang="es-PE" dirty="0" smtClean="0"/>
              <a:t> </a:t>
            </a:r>
            <a:r>
              <a:rPr lang="es-PE" dirty="0" err="1" smtClean="0"/>
              <a:t>lives</a:t>
            </a:r>
            <a:r>
              <a:rPr lang="es-PE" dirty="0" smtClean="0"/>
              <a:t> and </a:t>
            </a:r>
            <a:r>
              <a:rPr lang="es-PE" dirty="0" err="1" smtClean="0"/>
              <a:t>is</a:t>
            </a:r>
            <a:r>
              <a:rPr lang="es-PE" dirty="0" smtClean="0"/>
              <a:t> </a:t>
            </a:r>
            <a:r>
              <a:rPr lang="es-PE" dirty="0" err="1" smtClean="0"/>
              <a:t>often</a:t>
            </a:r>
            <a:r>
              <a:rPr lang="es-PE" dirty="0" smtClean="0"/>
              <a:t> </a:t>
            </a:r>
            <a:r>
              <a:rPr lang="es-PE" dirty="0" err="1" smtClean="0"/>
              <a:t>mistaken</a:t>
            </a:r>
            <a:r>
              <a:rPr lang="es-PE" dirty="0" smtClean="0"/>
              <a:t> </a:t>
            </a:r>
            <a:r>
              <a:rPr lang="es-PE" dirty="0" err="1" smtClean="0"/>
              <a:t>about</a:t>
            </a:r>
            <a:r>
              <a:rPr lang="es-PE" dirty="0" smtClean="0"/>
              <a:t> </a:t>
            </a:r>
            <a:r>
              <a:rPr lang="es-PE" dirty="0" err="1" smtClean="0"/>
              <a:t>the</a:t>
            </a:r>
            <a:r>
              <a:rPr lang="es-PE" dirty="0" smtClean="0"/>
              <a:t> </a:t>
            </a:r>
            <a:r>
              <a:rPr lang="es-PE" dirty="0" err="1" smtClean="0"/>
              <a:t>meanings</a:t>
            </a:r>
            <a:r>
              <a:rPr lang="es-PE" dirty="0" smtClean="0"/>
              <a:t> of </a:t>
            </a:r>
            <a:r>
              <a:rPr lang="es-PE" dirty="0" err="1" smtClean="0"/>
              <a:t>others</a:t>
            </a:r>
            <a:r>
              <a:rPr lang="es-PE" dirty="0" smtClean="0"/>
              <a:t>' </a:t>
            </a:r>
            <a:r>
              <a:rPr lang="es-PE" dirty="0" err="1" smtClean="0"/>
              <a:t>actions</a:t>
            </a:r>
            <a:r>
              <a:rPr lang="es-PE" dirty="0" smtClean="0"/>
              <a:t>.</a:t>
            </a:r>
            <a:endParaRPr lang="es-P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Emma</a:t>
            </a:r>
            <a:endParaRPr lang="es-P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43050"/>
            <a:ext cx="535785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English novelist</a:t>
            </a:r>
          </a:p>
          <a:p>
            <a:r>
              <a:rPr lang="en-US" dirty="0" smtClean="0"/>
              <a:t>Best Known for:</a:t>
            </a:r>
          </a:p>
          <a:p>
            <a:pPr lvl="1"/>
            <a:r>
              <a:rPr lang="en-US" sz="3200" dirty="0"/>
              <a:t>Witty, elegantly structured satire</a:t>
            </a:r>
          </a:p>
          <a:p>
            <a:pPr lvl="1"/>
            <a:r>
              <a:rPr lang="en-US" sz="3200" dirty="0"/>
              <a:t>The transition in English literature from 18th century neo-classicism to 19th century romanticism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Who is Jane Austen?</a:t>
            </a:r>
            <a:endParaRPr lang="en-US"/>
          </a:p>
        </p:txBody>
      </p:sp>
      <p:pic>
        <p:nvPicPr>
          <p:cNvPr id="4" name="Picture 3" descr="Jane-Austen-portrait-victorian-engrav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2357430"/>
            <a:ext cx="2857500" cy="36861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</p:spPr>
        <p:txBody>
          <a:bodyPr>
            <a:normAutofit fontScale="77500" lnSpcReduction="20000"/>
          </a:bodyPr>
          <a:lstStyle/>
          <a:p>
            <a:r>
              <a:rPr lang="en-US" sz="3500" b="1" dirty="0"/>
              <a:t>When was Jane Austen Born? 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/>
              <a:t>On Saturday, December 16, 1775</a:t>
            </a:r>
          </a:p>
          <a:p>
            <a:r>
              <a:rPr lang="en-US" sz="3500" b="1" dirty="0"/>
              <a:t>Where was Jane Austen Born?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/>
              <a:t>In Hampshire, England at the </a:t>
            </a:r>
            <a:r>
              <a:rPr lang="en-US" sz="3500" dirty="0" err="1"/>
              <a:t>Steventon</a:t>
            </a:r>
            <a:r>
              <a:rPr lang="en-US" sz="3500" dirty="0"/>
              <a:t> rectory</a:t>
            </a:r>
          </a:p>
          <a:p>
            <a:r>
              <a:rPr lang="en-US" sz="3500" b="1" dirty="0"/>
              <a:t>When Did Jane Austen Die?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/>
              <a:t>On Friday, July 18, 1817</a:t>
            </a:r>
          </a:p>
          <a:p>
            <a:r>
              <a:rPr lang="en-US" sz="3500" b="1" dirty="0"/>
              <a:t>Where Did Jane Austen Die?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/>
              <a:t>In Winchester, England</a:t>
            </a:r>
          </a:p>
          <a:p>
            <a:r>
              <a:rPr lang="en-US" sz="3500" b="1" dirty="0"/>
              <a:t>Where is Jane Austen Buried?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/>
              <a:t>At Winchester Cathedral in Winchester, England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Specs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43182"/>
            <a:ext cx="8229600" cy="4525963"/>
          </a:xfrm>
        </p:spPr>
        <p:txBody>
          <a:bodyPr/>
          <a:lstStyle/>
          <a:p>
            <a:r>
              <a:rPr lang="en-US" dirty="0" smtClean="0"/>
              <a:t>Father was a reverend</a:t>
            </a:r>
          </a:p>
          <a:p>
            <a:r>
              <a:rPr lang="en-US" dirty="0" smtClean="0"/>
              <a:t>Mother an educated and dedicated home maker</a:t>
            </a:r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out of 8 children</a:t>
            </a:r>
          </a:p>
          <a:p>
            <a:r>
              <a:rPr lang="en-US" dirty="0" smtClean="0"/>
              <a:t>Performed plays and charades with older sister for fun</a:t>
            </a:r>
          </a:p>
          <a:p>
            <a:r>
              <a:rPr lang="en-US" dirty="0" smtClean="0"/>
              <a:t>Was encouraged to read and write as a hobby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Life</a:t>
            </a:r>
            <a:endParaRPr lang="en-US" dirty="0"/>
          </a:p>
        </p:txBody>
      </p:sp>
      <p:pic>
        <p:nvPicPr>
          <p:cNvPr id="4" name="Picture 3" descr="jane-aus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14290"/>
            <a:ext cx="3933825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71810"/>
            <a:ext cx="8229600" cy="4525963"/>
          </a:xfrm>
        </p:spPr>
        <p:txBody>
          <a:bodyPr/>
          <a:lstStyle/>
          <a:p>
            <a:r>
              <a:rPr lang="en-US" dirty="0" smtClean="0"/>
              <a:t>Wrote her first novel at age 14</a:t>
            </a:r>
          </a:p>
          <a:p>
            <a:r>
              <a:rPr lang="en-US" dirty="0"/>
              <a:t>Wrote Pride and Prejudice in her twenties</a:t>
            </a:r>
          </a:p>
          <a:p>
            <a:r>
              <a:rPr lang="en-US" dirty="0"/>
              <a:t>Fell in love with a man who later died and left her heart-broken</a:t>
            </a:r>
          </a:p>
          <a:p>
            <a:r>
              <a:rPr lang="en-US" dirty="0"/>
              <a:t>Was engaged to </a:t>
            </a:r>
            <a:r>
              <a:rPr lang="en-US" dirty="0" smtClean="0"/>
              <a:t>Harris </a:t>
            </a:r>
            <a:r>
              <a:rPr lang="en-US" dirty="0" err="1" smtClean="0"/>
              <a:t>Bigg</a:t>
            </a:r>
            <a:r>
              <a:rPr lang="en-US" dirty="0" smtClean="0"/>
              <a:t>-Wither but rejected him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00042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"Seldom, very seldom, does complete truth belong to any human disclosure; seldom can it happen that something is not a little disguised, or a little mistaken</a:t>
            </a:r>
            <a:r>
              <a:rPr lang="en-US" sz="2400" i="1" dirty="0" smtClean="0"/>
              <a:t>.“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Jane Austen</a:t>
            </a:r>
            <a:endParaRPr lang="en-US" sz="2400" dirty="0"/>
          </a:p>
        </p:txBody>
      </p:sp>
      <p:pic>
        <p:nvPicPr>
          <p:cNvPr id="6" name="Picture 5" descr="becoming_jane_wideweb__470x428,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1643050"/>
            <a:ext cx="2086252" cy="189982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winter of 1816 she contracted </a:t>
            </a:r>
            <a:r>
              <a:rPr lang="en-US" dirty="0" err="1" smtClean="0"/>
              <a:t>Addisons</a:t>
            </a:r>
            <a:r>
              <a:rPr lang="en-US" dirty="0" smtClean="0"/>
              <a:t> Disease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tubercular disease of the </a:t>
            </a:r>
            <a:r>
              <a:rPr lang="en-US" dirty="0" smtClean="0"/>
              <a:t>kidneys</a:t>
            </a:r>
          </a:p>
          <a:p>
            <a:r>
              <a:rPr lang="en-US" dirty="0" smtClean="0"/>
              <a:t>She was no longer able to walk, she took donkey rides around town.</a:t>
            </a:r>
          </a:p>
          <a:p>
            <a:r>
              <a:rPr lang="en-US" dirty="0" smtClean="0"/>
              <a:t>In 1817, she had to move closer to her physician </a:t>
            </a:r>
          </a:p>
          <a:p>
            <a:r>
              <a:rPr lang="en-US" dirty="0" smtClean="0"/>
              <a:t>Died in the early hours of July 18</a:t>
            </a:r>
            <a:r>
              <a:rPr lang="en-US" baseline="30000" dirty="0" smtClean="0"/>
              <a:t>th</a:t>
            </a:r>
            <a:r>
              <a:rPr lang="en-US" dirty="0" smtClean="0"/>
              <a:t> 1817 at the age of 41.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 numCol="3">
            <a:normAutofit fontScale="47500" lnSpcReduction="20000"/>
          </a:bodyPr>
          <a:lstStyle/>
          <a:p>
            <a:r>
              <a:rPr lang="en-US" b="1" u="sng" dirty="0"/>
              <a:t>Novels</a:t>
            </a:r>
            <a:endParaRPr lang="es-PE" b="1" u="sng" dirty="0"/>
          </a:p>
          <a:p>
            <a:r>
              <a:rPr lang="en-US" dirty="0"/>
              <a:t>Sense and Sensibility (1811)</a:t>
            </a:r>
            <a:endParaRPr lang="es-PE" dirty="0"/>
          </a:p>
          <a:p>
            <a:r>
              <a:rPr lang="en-US" dirty="0"/>
              <a:t>Pride and Prejudice (1813)</a:t>
            </a:r>
            <a:endParaRPr lang="es-PE" dirty="0"/>
          </a:p>
          <a:p>
            <a:r>
              <a:rPr lang="en-US" dirty="0"/>
              <a:t>Mansfield Park (1814)</a:t>
            </a:r>
            <a:endParaRPr lang="es-PE" dirty="0"/>
          </a:p>
          <a:p>
            <a:r>
              <a:rPr lang="en-US" dirty="0"/>
              <a:t>Emma (1815)</a:t>
            </a:r>
            <a:endParaRPr lang="es-PE" dirty="0"/>
          </a:p>
          <a:p>
            <a:r>
              <a:rPr lang="en-US" dirty="0"/>
              <a:t>Northanger Abbey (1817) (posthumous)</a:t>
            </a:r>
            <a:endParaRPr lang="es-PE" dirty="0"/>
          </a:p>
          <a:p>
            <a:r>
              <a:rPr lang="en-US" dirty="0"/>
              <a:t>Persuasion (1817) (posthumous)</a:t>
            </a:r>
            <a:endParaRPr lang="es-PE" dirty="0"/>
          </a:p>
          <a:p>
            <a:r>
              <a:rPr lang="en-US" dirty="0"/>
              <a:t>Short fiction</a:t>
            </a:r>
            <a:endParaRPr lang="es-PE" dirty="0"/>
          </a:p>
          <a:p>
            <a:r>
              <a:rPr lang="en-US" dirty="0"/>
              <a:t>Lady Susan (1794, 1805)</a:t>
            </a:r>
            <a:endParaRPr lang="es-PE" dirty="0"/>
          </a:p>
          <a:p>
            <a:r>
              <a:rPr lang="en-US" dirty="0"/>
              <a:t>Unfinished fiction</a:t>
            </a:r>
            <a:endParaRPr lang="es-PE" dirty="0"/>
          </a:p>
          <a:p>
            <a:r>
              <a:rPr lang="en-US" dirty="0"/>
              <a:t>The Watsons (1804)</a:t>
            </a:r>
            <a:endParaRPr lang="es-PE" dirty="0"/>
          </a:p>
          <a:p>
            <a:r>
              <a:rPr lang="en-US" dirty="0" err="1"/>
              <a:t>Sanditon</a:t>
            </a:r>
            <a:r>
              <a:rPr lang="en-US" dirty="0"/>
              <a:t> (1817)</a:t>
            </a:r>
            <a:endParaRPr lang="es-PE" dirty="0"/>
          </a:p>
          <a:p>
            <a:endParaRPr lang="es-PE" dirty="0"/>
          </a:p>
          <a:p>
            <a:r>
              <a:rPr lang="en-US" b="1" u="sng" dirty="0"/>
              <a:t>Other works</a:t>
            </a:r>
            <a:endParaRPr lang="es-PE" b="1" u="sng" dirty="0"/>
          </a:p>
          <a:p>
            <a:r>
              <a:rPr lang="en-US" dirty="0"/>
              <a:t>Sir Charles </a:t>
            </a:r>
            <a:r>
              <a:rPr lang="en-US" dirty="0" err="1"/>
              <a:t>Grandison</a:t>
            </a:r>
            <a:r>
              <a:rPr lang="en-US" dirty="0"/>
              <a:t> (1793, 1800</a:t>
            </a:r>
            <a:r>
              <a:rPr lang="en-US" dirty="0" smtClean="0"/>
              <a:t>)</a:t>
            </a:r>
            <a:endParaRPr lang="es-PE" dirty="0"/>
          </a:p>
          <a:p>
            <a:r>
              <a:rPr lang="en-US" dirty="0"/>
              <a:t>Plan of a Novel (1815)</a:t>
            </a:r>
            <a:endParaRPr lang="es-PE" dirty="0"/>
          </a:p>
          <a:p>
            <a:r>
              <a:rPr lang="en-US" dirty="0"/>
              <a:t>Poems</a:t>
            </a:r>
            <a:endParaRPr lang="es-PE" dirty="0"/>
          </a:p>
          <a:p>
            <a:r>
              <a:rPr lang="en-US" dirty="0"/>
              <a:t>Prayers</a:t>
            </a:r>
            <a:endParaRPr lang="es-PE" dirty="0"/>
          </a:p>
          <a:p>
            <a:r>
              <a:rPr lang="en-US" b="1" u="sng" dirty="0"/>
              <a:t>Letters</a:t>
            </a:r>
            <a:endParaRPr lang="es-PE" b="1" u="sng" dirty="0"/>
          </a:p>
          <a:p>
            <a:r>
              <a:rPr lang="en-US" b="1" dirty="0"/>
              <a:t>Juvenilia – Volume the </a:t>
            </a:r>
            <a:r>
              <a:rPr lang="en-US" b="1" dirty="0" smtClean="0"/>
              <a:t>First</a:t>
            </a:r>
            <a:endParaRPr lang="es-PE" dirty="0"/>
          </a:p>
          <a:p>
            <a:r>
              <a:rPr lang="en-US" dirty="0"/>
              <a:t>Frederic &amp; </a:t>
            </a:r>
            <a:r>
              <a:rPr lang="en-US" dirty="0" err="1"/>
              <a:t>Elfrida</a:t>
            </a:r>
            <a:endParaRPr lang="es-PE" dirty="0"/>
          </a:p>
          <a:p>
            <a:r>
              <a:rPr lang="en-US" dirty="0"/>
              <a:t>Jack &amp; Alice</a:t>
            </a:r>
            <a:endParaRPr lang="es-PE" dirty="0"/>
          </a:p>
          <a:p>
            <a:r>
              <a:rPr lang="en-US" dirty="0"/>
              <a:t>Edgar &amp; Emma</a:t>
            </a:r>
            <a:endParaRPr lang="es-PE" dirty="0"/>
          </a:p>
          <a:p>
            <a:r>
              <a:rPr lang="en-US" dirty="0"/>
              <a:t>Henry and Eliza</a:t>
            </a:r>
            <a:endParaRPr lang="es-PE" dirty="0"/>
          </a:p>
          <a:p>
            <a:r>
              <a:rPr lang="en-US" dirty="0"/>
              <a:t>The Adventures of Mr. Harley</a:t>
            </a:r>
            <a:endParaRPr lang="es-PE" dirty="0"/>
          </a:p>
          <a:p>
            <a:r>
              <a:rPr lang="en-US" dirty="0"/>
              <a:t>Sir William </a:t>
            </a:r>
            <a:r>
              <a:rPr lang="en-US" dirty="0" err="1"/>
              <a:t>Mountague</a:t>
            </a:r>
            <a:endParaRPr lang="es-PE" dirty="0"/>
          </a:p>
          <a:p>
            <a:r>
              <a:rPr lang="en-US" dirty="0"/>
              <a:t>Memoirs of Mr. Clifford</a:t>
            </a:r>
            <a:endParaRPr lang="es-PE" dirty="0"/>
          </a:p>
          <a:p>
            <a:r>
              <a:rPr lang="en-US" dirty="0"/>
              <a:t>The </a:t>
            </a:r>
            <a:r>
              <a:rPr lang="en-US" dirty="0" err="1"/>
              <a:t>Beautifull</a:t>
            </a:r>
            <a:r>
              <a:rPr lang="en-US" dirty="0"/>
              <a:t> Cassandra</a:t>
            </a:r>
            <a:endParaRPr lang="es-PE" dirty="0"/>
          </a:p>
          <a:p>
            <a:r>
              <a:rPr lang="en-US" dirty="0"/>
              <a:t>Amelia Webster</a:t>
            </a:r>
            <a:endParaRPr lang="es-PE" dirty="0"/>
          </a:p>
          <a:p>
            <a:r>
              <a:rPr lang="en-US" dirty="0"/>
              <a:t>The Visit</a:t>
            </a:r>
            <a:endParaRPr lang="es-PE" dirty="0"/>
          </a:p>
          <a:p>
            <a:r>
              <a:rPr lang="en-US" dirty="0"/>
              <a:t>The Mystery</a:t>
            </a:r>
            <a:endParaRPr lang="es-PE" dirty="0"/>
          </a:p>
          <a:p>
            <a:r>
              <a:rPr lang="en-US" dirty="0"/>
              <a:t>The Three Sisters</a:t>
            </a:r>
            <a:endParaRPr lang="es-PE" dirty="0"/>
          </a:p>
          <a:p>
            <a:r>
              <a:rPr lang="en-US" dirty="0"/>
              <a:t>A beautiful description</a:t>
            </a:r>
            <a:endParaRPr lang="es-PE" dirty="0"/>
          </a:p>
          <a:p>
            <a:r>
              <a:rPr lang="en-US" dirty="0"/>
              <a:t>The generous Curate</a:t>
            </a:r>
            <a:endParaRPr lang="es-PE" dirty="0"/>
          </a:p>
          <a:p>
            <a:r>
              <a:rPr lang="en-US" dirty="0"/>
              <a:t>Ode to Pity</a:t>
            </a:r>
            <a:endParaRPr lang="es-PE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s-PE" dirty="0"/>
          </a:p>
          <a:p>
            <a:r>
              <a:rPr lang="en-US" b="1" dirty="0"/>
              <a:t>Juvenilia – Volume the Second</a:t>
            </a:r>
            <a:endParaRPr lang="es-PE" b="1" dirty="0"/>
          </a:p>
          <a:p>
            <a:r>
              <a:rPr lang="en-US" dirty="0"/>
              <a:t>Love and </a:t>
            </a:r>
            <a:r>
              <a:rPr lang="en-US" dirty="0" err="1"/>
              <a:t>Freindship</a:t>
            </a:r>
            <a:endParaRPr lang="es-PE" dirty="0"/>
          </a:p>
          <a:p>
            <a:r>
              <a:rPr lang="en-US" dirty="0"/>
              <a:t>Lesley Castle</a:t>
            </a:r>
            <a:endParaRPr lang="es-PE" dirty="0"/>
          </a:p>
          <a:p>
            <a:r>
              <a:rPr lang="en-US" dirty="0"/>
              <a:t>The History of England</a:t>
            </a:r>
            <a:endParaRPr lang="es-PE" dirty="0"/>
          </a:p>
          <a:p>
            <a:r>
              <a:rPr lang="en-US" dirty="0"/>
              <a:t>A Collection of Letters</a:t>
            </a:r>
            <a:endParaRPr lang="es-PE" dirty="0"/>
          </a:p>
          <a:p>
            <a:r>
              <a:rPr lang="en-US" dirty="0"/>
              <a:t>The female philosopher</a:t>
            </a:r>
            <a:endParaRPr lang="es-PE" dirty="0"/>
          </a:p>
          <a:p>
            <a:r>
              <a:rPr lang="en-US" dirty="0"/>
              <a:t>The first Act of a Comedy</a:t>
            </a:r>
            <a:endParaRPr lang="es-PE" dirty="0"/>
          </a:p>
          <a:p>
            <a:r>
              <a:rPr lang="en-US" dirty="0"/>
              <a:t>A Letter from a Young Lady</a:t>
            </a:r>
            <a:endParaRPr lang="es-PE" dirty="0"/>
          </a:p>
          <a:p>
            <a:r>
              <a:rPr lang="en-US" dirty="0"/>
              <a:t>A Tour through Wales</a:t>
            </a:r>
            <a:endParaRPr lang="es-PE" dirty="0"/>
          </a:p>
          <a:p>
            <a:r>
              <a:rPr lang="en-US" dirty="0"/>
              <a:t>A Tale</a:t>
            </a:r>
            <a:endParaRPr lang="es-PE" dirty="0"/>
          </a:p>
          <a:p>
            <a:pPr>
              <a:buNone/>
            </a:pPr>
            <a:r>
              <a:rPr lang="en-US" dirty="0"/>
              <a:t> </a:t>
            </a:r>
            <a:endParaRPr lang="es-PE" dirty="0"/>
          </a:p>
          <a:p>
            <a:pPr>
              <a:buNone/>
            </a:pPr>
            <a:r>
              <a:rPr lang="en-US" dirty="0"/>
              <a:t> </a:t>
            </a:r>
            <a:endParaRPr lang="es-PE" dirty="0"/>
          </a:p>
          <a:p>
            <a:r>
              <a:rPr lang="en-US" b="1" dirty="0"/>
              <a:t>Juvenilia – Volume the Third</a:t>
            </a:r>
            <a:endParaRPr lang="es-PE" b="1" dirty="0"/>
          </a:p>
          <a:p>
            <a:r>
              <a:rPr lang="en-US" dirty="0"/>
              <a:t>Evelyn</a:t>
            </a:r>
            <a:endParaRPr lang="es-PE" dirty="0"/>
          </a:p>
          <a:p>
            <a:r>
              <a:rPr lang="en-US" dirty="0"/>
              <a:t>Catharine, or the Bower</a:t>
            </a:r>
            <a:endParaRPr lang="es-PE" dirty="0"/>
          </a:p>
          <a:p>
            <a:r>
              <a:rPr lang="en-US" dirty="0"/>
              <a:t> </a:t>
            </a:r>
            <a:endParaRPr lang="es-PE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Pride and Prejudice</a:t>
            </a:r>
          </a:p>
          <a:p>
            <a:r>
              <a:rPr lang="en-US" dirty="0" smtClean="0"/>
              <a:t>Sense and Sensibility</a:t>
            </a:r>
          </a:p>
          <a:p>
            <a:r>
              <a:rPr lang="en-US" dirty="0" smtClean="0"/>
              <a:t>Mansfield Park</a:t>
            </a:r>
          </a:p>
          <a:p>
            <a:r>
              <a:rPr lang="en-US" dirty="0" smtClean="0"/>
              <a:t>Emma</a:t>
            </a:r>
          </a:p>
          <a:p>
            <a:r>
              <a:rPr lang="en-US" dirty="0" smtClean="0"/>
              <a:t>Northanger Abbey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(published post humorously)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Works</a:t>
            </a:r>
            <a:endParaRPr lang="en-US" dirty="0"/>
          </a:p>
        </p:txBody>
      </p:sp>
      <p:pic>
        <p:nvPicPr>
          <p:cNvPr id="4" name="Picture 3" descr="CassandraAustenSilhouet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1500174"/>
            <a:ext cx="2806349" cy="37841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Is about the relation between Elizabeth </a:t>
            </a:r>
            <a:r>
              <a:rPr lang="en-US" dirty="0" err="1" smtClean="0"/>
              <a:t>Bennet</a:t>
            </a:r>
            <a:r>
              <a:rPr lang="en-US" dirty="0" smtClean="0"/>
              <a:t> and Fitzwilliam Darcy in the England of the 19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  <a:r>
              <a:rPr lang="en-US" dirty="0" err="1" smtClean="0"/>
              <a:t>Lizzy</a:t>
            </a:r>
            <a:r>
              <a:rPr lang="en-US" dirty="0" smtClean="0"/>
              <a:t> has four sisters, none of them is married, witch Mrs. </a:t>
            </a:r>
            <a:r>
              <a:rPr lang="en-US" dirty="0" err="1" smtClean="0"/>
              <a:t>Bennet</a:t>
            </a:r>
            <a:r>
              <a:rPr lang="en-US" dirty="0" smtClean="0"/>
              <a:t> thinks it’s an absurd.</a:t>
            </a:r>
            <a:endParaRPr lang="es-PE" dirty="0" smtClean="0"/>
          </a:p>
          <a:p>
            <a:r>
              <a:rPr lang="en-US" dirty="0" smtClean="0"/>
              <a:t> </a:t>
            </a:r>
            <a:endParaRPr lang="es-PE" dirty="0" smtClean="0"/>
          </a:p>
          <a:p>
            <a:r>
              <a:rPr lang="en-US" dirty="0" smtClean="0"/>
              <a:t>When the young and </a:t>
            </a:r>
            <a:r>
              <a:rPr lang="en-US" dirty="0" err="1" smtClean="0"/>
              <a:t>succesful</a:t>
            </a:r>
            <a:r>
              <a:rPr lang="en-US" dirty="0" smtClean="0"/>
              <a:t> Mr. Bingley rents a mansion close to the </a:t>
            </a:r>
            <a:r>
              <a:rPr lang="en-US" dirty="0" err="1" smtClean="0"/>
              <a:t>Bennet’s</a:t>
            </a:r>
            <a:r>
              <a:rPr lang="en-US" dirty="0" smtClean="0"/>
              <a:t> house, Mrs. </a:t>
            </a:r>
            <a:r>
              <a:rPr lang="en-US" dirty="0" err="1" smtClean="0"/>
              <a:t>Bennet</a:t>
            </a:r>
            <a:r>
              <a:rPr lang="en-US" dirty="0" smtClean="0"/>
              <a:t> thinks he could be a great husband for one of the girls. As a matter of fact, he is interested in Jane, the eldest one, who he met at the </a:t>
            </a:r>
            <a:r>
              <a:rPr lang="en-US" dirty="0" err="1" smtClean="0"/>
              <a:t>baw</a:t>
            </a:r>
            <a:r>
              <a:rPr lang="en-US" dirty="0" smtClean="0"/>
              <a:t> where the sisters, Mr. Darcy and he attended.</a:t>
            </a:r>
            <a:endParaRPr lang="es-PE" dirty="0" smtClean="0"/>
          </a:p>
          <a:p>
            <a:r>
              <a:rPr lang="en-US" dirty="0" smtClean="0"/>
              <a:t> </a:t>
            </a:r>
            <a:endParaRPr lang="es-PE" dirty="0" smtClean="0"/>
          </a:p>
          <a:p>
            <a:r>
              <a:rPr lang="en-US" dirty="0" smtClean="0"/>
              <a:t>Mr. Bingley is seen with good eyes by everyone. On the other hand, Mr. Darcy, because of his sullen temperament is  “mal </a:t>
            </a:r>
            <a:r>
              <a:rPr lang="en-US" dirty="0" err="1" smtClean="0"/>
              <a:t>hablado</a:t>
            </a:r>
            <a:r>
              <a:rPr lang="en-US" dirty="0" smtClean="0"/>
              <a:t>”. </a:t>
            </a:r>
            <a:r>
              <a:rPr lang="en-US" dirty="0" err="1" smtClean="0"/>
              <a:t>Lizzy</a:t>
            </a:r>
            <a:r>
              <a:rPr lang="en-US" dirty="0" smtClean="0"/>
              <a:t> hates him because he hurts her pride the first time they spoke.</a:t>
            </a:r>
            <a:endParaRPr lang="es-PE" dirty="0" smtClean="0"/>
          </a:p>
          <a:p>
            <a:r>
              <a:rPr lang="en-US" dirty="0" smtClean="0"/>
              <a:t> </a:t>
            </a:r>
            <a:endParaRPr lang="es-PE" dirty="0" smtClean="0"/>
          </a:p>
          <a:p>
            <a:r>
              <a:rPr lang="en-US" dirty="0" smtClean="0"/>
              <a:t>Despite the first bad impression, Darcy </a:t>
            </a:r>
            <a:r>
              <a:rPr lang="en-US" dirty="0" err="1" smtClean="0"/>
              <a:t>secretely</a:t>
            </a:r>
            <a:r>
              <a:rPr lang="en-US" dirty="0" smtClean="0"/>
              <a:t> likes </a:t>
            </a:r>
            <a:r>
              <a:rPr lang="en-US" dirty="0" err="1" smtClean="0"/>
              <a:t>Lizzy</a:t>
            </a:r>
            <a:r>
              <a:rPr lang="en-US" dirty="0" smtClean="0"/>
              <a:t>. A lot issue went by and they start to like </a:t>
            </a:r>
            <a:r>
              <a:rPr lang="en-US" dirty="0" err="1" smtClean="0"/>
              <a:t>eachother</a:t>
            </a:r>
            <a:r>
              <a:rPr lang="en-US" dirty="0" smtClean="0"/>
              <a:t>. </a:t>
            </a:r>
            <a:r>
              <a:rPr lang="en-US" dirty="0" err="1" smtClean="0"/>
              <a:t>Lizzy</a:t>
            </a:r>
            <a:r>
              <a:rPr lang="en-US" dirty="0" smtClean="0"/>
              <a:t> </a:t>
            </a:r>
            <a:r>
              <a:rPr lang="en-US" dirty="0" err="1" smtClean="0"/>
              <a:t>descovers</a:t>
            </a:r>
            <a:r>
              <a:rPr lang="en-US" dirty="0" smtClean="0"/>
              <a:t> Darcy’s good and noble soul and his secrets that leads to that harsh character. Both families admire their love.</a:t>
            </a:r>
            <a:endParaRPr lang="es-PE" dirty="0" smtClean="0"/>
          </a:p>
          <a:p>
            <a:pPr>
              <a:buNone/>
            </a:pPr>
            <a:endParaRPr lang="es-P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err="1" smtClean="0"/>
              <a:t>Pride</a:t>
            </a:r>
            <a:r>
              <a:rPr lang="es-PE" dirty="0" smtClean="0"/>
              <a:t> and </a:t>
            </a:r>
            <a:r>
              <a:rPr lang="es-PE" dirty="0" err="1" smtClean="0"/>
              <a:t>Prejudice</a:t>
            </a:r>
            <a:endParaRPr lang="es-P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355</TotalTime>
  <Words>501</Words>
  <Application>Microsoft Office PowerPoint</Application>
  <PresentationFormat>On-screen Show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Jane Austen </vt:lpstr>
      <vt:lpstr>Who is Jane Austen?</vt:lpstr>
      <vt:lpstr>The Specs</vt:lpstr>
      <vt:lpstr>Life</vt:lpstr>
      <vt:lpstr>Slide 5</vt:lpstr>
      <vt:lpstr>Death</vt:lpstr>
      <vt:lpstr>Works</vt:lpstr>
      <vt:lpstr>Main Works</vt:lpstr>
      <vt:lpstr>Pride and Prejudice</vt:lpstr>
      <vt:lpstr>Movie</vt:lpstr>
      <vt:lpstr>Sense and Sesibility </vt:lpstr>
      <vt:lpstr>Emma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Jane Austen</dc:title>
  <dc:creator>Daniela Macedo</dc:creator>
  <cp:lastModifiedBy>Daniela Macedo</cp:lastModifiedBy>
  <cp:revision>13</cp:revision>
  <dcterms:created xsi:type="dcterms:W3CDTF">2009-11-09T22:22:59Z</dcterms:created>
  <dcterms:modified xsi:type="dcterms:W3CDTF">2009-11-17T03:14:04Z</dcterms:modified>
</cp:coreProperties>
</file>